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3638"/>
    <a:srgbClr val="373739"/>
    <a:srgbClr val="3AB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6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321-E974-4DAB-A092-DF10F92338F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08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321-E974-4DAB-A092-DF10F92338F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29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321-E974-4DAB-A092-DF10F92338F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473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321-E974-4DAB-A092-DF10F92338F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380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321-E974-4DAB-A092-DF10F92338F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17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321-E974-4DAB-A092-DF10F92338F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33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321-E974-4DAB-A092-DF10F92338F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53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321-E974-4DAB-A092-DF10F92338F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85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321-E974-4DAB-A092-DF10F92338F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958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321-E974-4DAB-A092-DF10F92338F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85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321-E974-4DAB-A092-DF10F92338F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1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99321-E974-4DAB-A092-DF10F92338F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639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6"/>
          <p:cNvSpPr>
            <a:spLocks noGrp="1"/>
          </p:cNvSpPr>
          <p:nvPr>
            <p:ph type="ctrTitle"/>
          </p:nvPr>
        </p:nvSpPr>
        <p:spPr>
          <a:xfrm>
            <a:off x="1625613" y="2471083"/>
            <a:ext cx="8862097" cy="2608638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TÍTULO DA APRESENTAÇÃO, CENTRALIZADO, LETRAS MAIÚSCULAS, NEGRITO.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18" name="Subtítulo 17"/>
          <p:cNvSpPr>
            <a:spLocks noGrp="1"/>
          </p:cNvSpPr>
          <p:nvPr>
            <p:ph type="subTitle" idx="1"/>
          </p:nvPr>
        </p:nvSpPr>
        <p:spPr>
          <a:xfrm>
            <a:off x="2376316" y="4519919"/>
            <a:ext cx="7360693" cy="735225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Autor(a):</a:t>
            </a: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Orientador(a):</a:t>
            </a:r>
          </a:p>
          <a:p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735E9BB-21A6-AB4E-A8B8-16FDC1463B91}"/>
              </a:ext>
            </a:extLst>
          </p:cNvPr>
          <p:cNvSpPr txBox="1"/>
          <p:nvPr/>
        </p:nvSpPr>
        <p:spPr>
          <a:xfrm>
            <a:off x="1898374" y="3379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32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5739" y="365126"/>
            <a:ext cx="11250897" cy="1315756"/>
          </a:xfrm>
        </p:spPr>
        <p:txBody>
          <a:bodyPr/>
          <a:lstStyle/>
          <a:p>
            <a:pPr algn="ctr"/>
            <a:r>
              <a:rPr lang="pt-BR" dirty="0"/>
              <a:t>TÍTULO (Se houver)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884583" y="1825625"/>
            <a:ext cx="11062053" cy="4893227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[Texto]</a:t>
            </a:r>
          </a:p>
        </p:txBody>
      </p:sp>
    </p:spTree>
    <p:extLst>
      <p:ext uri="{BB962C8B-B14F-4D97-AF65-F5344CB8AC3E}">
        <p14:creationId xmlns:p14="http://schemas.microsoft.com/office/powerpoint/2010/main" val="1191486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2824511" y="2725656"/>
            <a:ext cx="7072224" cy="1337482"/>
          </a:xfrm>
        </p:spPr>
        <p:txBody>
          <a:bodyPr>
            <a:noAutofit/>
          </a:bodyPr>
          <a:lstStyle/>
          <a:p>
            <a:r>
              <a:rPr lang="pt-BR" sz="8800" dirty="0">
                <a:latin typeface="Arial" panose="020B0604020202020204" pitchFamily="34" charset="0"/>
                <a:cs typeface="Arial" panose="020B0604020202020204" pitchFamily="34" charset="0"/>
              </a:rPr>
              <a:t>OBRIGADO!</a:t>
            </a:r>
          </a:p>
        </p:txBody>
      </p:sp>
      <p:sp>
        <p:nvSpPr>
          <p:cNvPr id="6" name="Retângulo 5"/>
          <p:cNvSpPr/>
          <p:nvPr/>
        </p:nvSpPr>
        <p:spPr>
          <a:xfrm>
            <a:off x="3110976" y="43215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Autor(a):</a:t>
            </a:r>
          </a:p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Orientador(a):</a:t>
            </a:r>
          </a:p>
        </p:txBody>
      </p:sp>
    </p:spTree>
    <p:extLst>
      <p:ext uri="{BB962C8B-B14F-4D97-AF65-F5344CB8AC3E}">
        <p14:creationId xmlns:p14="http://schemas.microsoft.com/office/powerpoint/2010/main" val="12731980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38</Words>
  <Application>Microsoft Macintosh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TÍTULO DA APRESENTAÇÃO, CENTRALIZADO, LETRAS MAIÚSCULAS, NEGRITO. </vt:lpstr>
      <vt:lpstr>TÍTULO (Se houver)</vt:lpstr>
      <vt:lpstr>OBRIGADO!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Brayan Wellington Moreira Rosa</dc:creator>
  <cp:lastModifiedBy>Soraya Pimentel Rezende Olivieri</cp:lastModifiedBy>
  <cp:revision>23</cp:revision>
  <dcterms:created xsi:type="dcterms:W3CDTF">2019-04-01T19:45:32Z</dcterms:created>
  <dcterms:modified xsi:type="dcterms:W3CDTF">2020-03-03T12:26:16Z</dcterms:modified>
</cp:coreProperties>
</file>