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63638"/>
    <a:srgbClr val="373739"/>
    <a:srgbClr val="3AB54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163" autoAdjust="0"/>
    <p:restoredTop sz="94660"/>
  </p:normalViewPr>
  <p:slideViewPr>
    <p:cSldViewPr snapToGrid="0">
      <p:cViewPr varScale="1">
        <p:scale>
          <a:sx n="128" d="100"/>
          <a:sy n="128" d="100"/>
        </p:scale>
        <p:origin x="696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99321-E974-4DAB-A092-DF10F92338FB}" type="datetimeFigureOut">
              <a:rPr lang="pt-BR" smtClean="0"/>
              <a:t>03/03/2020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A509D-F2B2-4F47-BC7F-32C7F7664FD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990863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99321-E974-4DAB-A092-DF10F92338FB}" type="datetimeFigureOut">
              <a:rPr lang="pt-BR" smtClean="0"/>
              <a:t>03/03/2020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A509D-F2B2-4F47-BC7F-32C7F7664FD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432967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99321-E974-4DAB-A092-DF10F92338FB}" type="datetimeFigureOut">
              <a:rPr lang="pt-BR" smtClean="0"/>
              <a:t>03/03/2020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A509D-F2B2-4F47-BC7F-32C7F7664FD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047314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99321-E974-4DAB-A092-DF10F92338FB}" type="datetimeFigureOut">
              <a:rPr lang="pt-BR" smtClean="0"/>
              <a:t>03/03/2020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A509D-F2B2-4F47-BC7F-32C7F7664FD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438010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99321-E974-4DAB-A092-DF10F92338FB}" type="datetimeFigureOut">
              <a:rPr lang="pt-BR" smtClean="0"/>
              <a:t>03/03/2020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A509D-F2B2-4F47-BC7F-32C7F7664FD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011794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99321-E974-4DAB-A092-DF10F92338FB}" type="datetimeFigureOut">
              <a:rPr lang="pt-BR" smtClean="0"/>
              <a:t>03/03/2020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A509D-F2B2-4F47-BC7F-32C7F7664FD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943380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99321-E974-4DAB-A092-DF10F92338FB}" type="datetimeFigureOut">
              <a:rPr lang="pt-BR" smtClean="0"/>
              <a:t>03/03/2020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A509D-F2B2-4F47-BC7F-32C7F7664FD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405371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99321-E974-4DAB-A092-DF10F92338FB}" type="datetimeFigureOut">
              <a:rPr lang="pt-BR" smtClean="0"/>
              <a:t>03/03/2020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A509D-F2B2-4F47-BC7F-32C7F7664FD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178598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99321-E974-4DAB-A092-DF10F92338FB}" type="datetimeFigureOut">
              <a:rPr lang="pt-BR" smtClean="0"/>
              <a:t>03/03/2020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A509D-F2B2-4F47-BC7F-32C7F7664FD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295862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99321-E974-4DAB-A092-DF10F92338FB}" type="datetimeFigureOut">
              <a:rPr lang="pt-BR" smtClean="0"/>
              <a:t>03/03/2020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A509D-F2B2-4F47-BC7F-32C7F7664FD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985625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99321-E974-4DAB-A092-DF10F92338FB}" type="datetimeFigureOut">
              <a:rPr lang="pt-BR" smtClean="0"/>
              <a:t>03/03/2020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A509D-F2B2-4F47-BC7F-32C7F7664FD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88109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199321-E974-4DAB-A092-DF10F92338FB}" type="datetimeFigureOut">
              <a:rPr lang="pt-BR" smtClean="0"/>
              <a:t>03/03/2020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2A509D-F2B2-4F47-BC7F-32C7F7664FD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363929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ítulo 16"/>
          <p:cNvSpPr>
            <a:spLocks noGrp="1"/>
          </p:cNvSpPr>
          <p:nvPr>
            <p:ph type="ctrTitle"/>
          </p:nvPr>
        </p:nvSpPr>
        <p:spPr>
          <a:xfrm>
            <a:off x="1625613" y="2471083"/>
            <a:ext cx="8862097" cy="2608638"/>
          </a:xfrm>
        </p:spPr>
        <p:txBody>
          <a:bodyPr>
            <a:normAutofit/>
          </a:bodyPr>
          <a:lstStyle/>
          <a:p>
            <a:r>
              <a:rPr lang="pt-BR" sz="4000" b="1" dirty="0">
                <a:latin typeface="Arial" panose="020B0604020202020204" pitchFamily="34" charset="0"/>
                <a:cs typeface="Arial" panose="020B0604020202020204" pitchFamily="34" charset="0"/>
              </a:rPr>
              <a:t>TÍTULO DA APRESENTAÇÃO, CENTRALIZADO, LETRAS MAIÚSCULAS, NEGRITO.</a:t>
            </a:r>
            <a:b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pt-BR" dirty="0"/>
          </a:p>
        </p:txBody>
      </p:sp>
      <p:sp>
        <p:nvSpPr>
          <p:cNvPr id="18" name="Subtítulo 17"/>
          <p:cNvSpPr>
            <a:spLocks noGrp="1"/>
          </p:cNvSpPr>
          <p:nvPr>
            <p:ph type="subTitle" idx="1"/>
          </p:nvPr>
        </p:nvSpPr>
        <p:spPr>
          <a:xfrm>
            <a:off x="2376316" y="4519919"/>
            <a:ext cx="7360693" cy="735225"/>
          </a:xfrm>
        </p:spPr>
        <p:txBody>
          <a:bodyPr>
            <a:normAutofit fontScale="92500" lnSpcReduction="20000"/>
          </a:bodyPr>
          <a:lstStyle/>
          <a:p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Autor(a):</a:t>
            </a:r>
          </a:p>
          <a:p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Orientador(a):</a:t>
            </a:r>
          </a:p>
          <a:p>
            <a:endParaRPr lang="pt-BR" dirty="0"/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5735E9BB-21A6-AB4E-A8B8-16FDC1463B91}"/>
              </a:ext>
            </a:extLst>
          </p:cNvPr>
          <p:cNvSpPr txBox="1"/>
          <p:nvPr/>
        </p:nvSpPr>
        <p:spPr>
          <a:xfrm>
            <a:off x="1898374" y="33793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873260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95739" y="365126"/>
            <a:ext cx="11250897" cy="1315756"/>
          </a:xfrm>
        </p:spPr>
        <p:txBody>
          <a:bodyPr/>
          <a:lstStyle/>
          <a:p>
            <a:pPr algn="ctr"/>
            <a:r>
              <a:rPr lang="pt-BR" dirty="0"/>
              <a:t>TÍTULO (Se houver)</a:t>
            </a:r>
          </a:p>
        </p:txBody>
      </p:sp>
      <p:sp>
        <p:nvSpPr>
          <p:cNvPr id="9" name="Espaço Reservado para Conteúdo 8"/>
          <p:cNvSpPr>
            <a:spLocks noGrp="1"/>
          </p:cNvSpPr>
          <p:nvPr>
            <p:ph idx="1"/>
          </p:nvPr>
        </p:nvSpPr>
        <p:spPr>
          <a:xfrm>
            <a:off x="884583" y="1825625"/>
            <a:ext cx="11062053" cy="4893227"/>
          </a:xfrm>
        </p:spPr>
        <p:txBody>
          <a:bodyPr/>
          <a:lstStyle/>
          <a:p>
            <a:pPr marL="0" indent="0">
              <a:buNone/>
            </a:pPr>
            <a:r>
              <a:rPr lang="pt-BR" dirty="0"/>
              <a:t>[Texto]</a:t>
            </a:r>
          </a:p>
        </p:txBody>
      </p:sp>
    </p:spTree>
    <p:extLst>
      <p:ext uri="{BB962C8B-B14F-4D97-AF65-F5344CB8AC3E}">
        <p14:creationId xmlns:p14="http://schemas.microsoft.com/office/powerpoint/2010/main" val="11914869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ítulo 16"/>
          <p:cNvSpPr>
            <a:spLocks noGrp="1"/>
          </p:cNvSpPr>
          <p:nvPr>
            <p:ph type="title"/>
          </p:nvPr>
        </p:nvSpPr>
        <p:spPr>
          <a:xfrm>
            <a:off x="2824511" y="2725656"/>
            <a:ext cx="7072224" cy="1337482"/>
          </a:xfrm>
        </p:spPr>
        <p:txBody>
          <a:bodyPr>
            <a:noAutofit/>
          </a:bodyPr>
          <a:lstStyle/>
          <a:p>
            <a:r>
              <a:rPr lang="pt-BR" sz="8800" dirty="0">
                <a:latin typeface="Arial" panose="020B0604020202020204" pitchFamily="34" charset="0"/>
                <a:cs typeface="Arial" panose="020B0604020202020204" pitchFamily="34" charset="0"/>
              </a:rPr>
              <a:t>OBRIGADO!</a:t>
            </a:r>
          </a:p>
        </p:txBody>
      </p:sp>
      <p:sp>
        <p:nvSpPr>
          <p:cNvPr id="6" name="Retângulo 5"/>
          <p:cNvSpPr/>
          <p:nvPr/>
        </p:nvSpPr>
        <p:spPr>
          <a:xfrm>
            <a:off x="3110976" y="4321563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Autor(a):</a:t>
            </a:r>
          </a:p>
          <a:p>
            <a:pPr algn="ctr"/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Orientador(a):</a:t>
            </a:r>
          </a:p>
        </p:txBody>
      </p:sp>
    </p:spTree>
    <p:extLst>
      <p:ext uri="{BB962C8B-B14F-4D97-AF65-F5344CB8AC3E}">
        <p14:creationId xmlns:p14="http://schemas.microsoft.com/office/powerpoint/2010/main" val="127319805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185</TotalTime>
  <Words>38</Words>
  <Application>Microsoft Macintosh PowerPoint</Application>
  <PresentationFormat>Widescreen</PresentationFormat>
  <Paragraphs>8</Paragraphs>
  <Slides>3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Tema do Office</vt:lpstr>
      <vt:lpstr>TÍTULO DA APRESENTAÇÃO, CENTRALIZADO, LETRAS MAIÚSCULAS, NEGRITO. </vt:lpstr>
      <vt:lpstr>TÍTULO (Se houver)</vt:lpstr>
      <vt:lpstr>OBRIGADO!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Brayan Wellington Moreira Rosa</dc:creator>
  <cp:lastModifiedBy>Soraya Pimentel Rezende Olivieri</cp:lastModifiedBy>
  <cp:revision>23</cp:revision>
  <dcterms:created xsi:type="dcterms:W3CDTF">2019-04-01T19:45:32Z</dcterms:created>
  <dcterms:modified xsi:type="dcterms:W3CDTF">2020-03-03T12:26:16Z</dcterms:modified>
</cp:coreProperties>
</file>